
<file path=[Content_Types].xml><?xml version="1.0" encoding="utf-8"?>
<Types xmlns="http://schemas.openxmlformats.org/package/2006/content-types">
  <Override PartName="/ppt/slideLayouts/slideLayout4.xml" ContentType="application/vnd.openxmlformats-officedocument.presentationml.slideLayout+xml"/>
  <Default Extension="jpeg" ContentType="image/jpeg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Default Extension="rels" ContentType="application/vnd.openxmlformats-package.relationship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1.xml" ContentType="application/vnd.openxmlformats-officedocument.presentationml.slideLayout+xml"/>
  <Default Extension="png" ContentType="image/png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Layouts/slideLayout2.xml" ContentType="application/vnd.openxmlformats-officedocument.presentationml.slideLayout+xml"/>
  <Override PartName="/ppt/presentation.xml" ContentType="application/vnd.openxmlformats-officedocument.presentationml.presentation.main+xml"/>
  <Default Extension="bin" ContentType="application/vnd.openxmlformats-officedocument.presentationml.printerSettings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slides/slide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1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printerSettings" Target="printerSettings/printerSettings1.bin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7AE8A-ED93-42C6-9EB6-FA0005EC4C65}" type="datetimeFigureOut">
              <a:rPr lang="en-US" smtClean="0"/>
              <a:pPr/>
              <a:t>12/11/12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90BBB-0695-4D17-B1CD-C3343DE485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7AE8A-ED93-42C6-9EB6-FA0005EC4C65}" type="datetimeFigureOut">
              <a:rPr lang="en-US" smtClean="0"/>
              <a:pPr/>
              <a:t>12/11/12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90BBB-0695-4D17-B1CD-C3343DE485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7AE8A-ED93-42C6-9EB6-FA0005EC4C65}" type="datetimeFigureOut">
              <a:rPr lang="en-US" smtClean="0"/>
              <a:pPr/>
              <a:t>12/11/12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90BBB-0695-4D17-B1CD-C3343DE485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7AE8A-ED93-42C6-9EB6-FA0005EC4C65}" type="datetimeFigureOut">
              <a:rPr lang="en-US" smtClean="0"/>
              <a:pPr/>
              <a:t>12/11/12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90BBB-0695-4D17-B1CD-C3343DE485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7AE8A-ED93-42C6-9EB6-FA0005EC4C65}" type="datetimeFigureOut">
              <a:rPr lang="en-US" smtClean="0"/>
              <a:pPr/>
              <a:t>12/11/12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90BBB-0695-4D17-B1CD-C3343DE485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7AE8A-ED93-42C6-9EB6-FA0005EC4C65}" type="datetimeFigureOut">
              <a:rPr lang="en-US" smtClean="0"/>
              <a:pPr/>
              <a:t>12/11/12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9190BBB-0695-4D17-B1CD-C3343DE4856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7AE8A-ED93-42C6-9EB6-FA0005EC4C65}" type="datetimeFigureOut">
              <a:rPr lang="en-US" smtClean="0"/>
              <a:pPr/>
              <a:t>12/11/12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90BBB-0695-4D17-B1CD-C3343DE485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7AE8A-ED93-42C6-9EB6-FA0005EC4C65}" type="datetimeFigureOut">
              <a:rPr lang="en-US" smtClean="0"/>
              <a:pPr/>
              <a:t>12/11/12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89190BBB-0695-4D17-B1CD-C3343DE485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AFD7AE8A-ED93-42C6-9EB6-FA0005EC4C65}" type="datetimeFigureOut">
              <a:rPr lang="en-US" smtClean="0"/>
              <a:pPr/>
              <a:t>12/11/12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90BBB-0695-4D17-B1CD-C3343DE485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7AE8A-ED93-42C6-9EB6-FA0005EC4C65}" type="datetimeFigureOut">
              <a:rPr lang="en-US" smtClean="0"/>
              <a:pPr/>
              <a:t>12/11/12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90BBB-0695-4D17-B1CD-C3343DE485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7AE8A-ED93-42C6-9EB6-FA0005EC4C65}" type="datetimeFigureOut">
              <a:rPr lang="en-US" smtClean="0"/>
              <a:pPr/>
              <a:t>12/11/12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90BBB-0695-4D17-B1CD-C3343DE485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AFD7AE8A-ED93-42C6-9EB6-FA0005EC4C65}" type="datetimeFigureOut">
              <a:rPr lang="en-US" smtClean="0"/>
              <a:pPr/>
              <a:t>12/11/12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89190BBB-0695-4D17-B1CD-C3343DE4856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Miner Monsters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Erik Hanley</a:t>
            </a:r>
          </a:p>
          <a:p>
            <a:r>
              <a:rPr lang="en-US" dirty="0" smtClean="0"/>
              <a:t>David Dempsey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GPS Integration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6002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Different types of monsters appear when scanning according to GPS location.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M</a:t>
            </a:r>
            <a:r>
              <a:rPr lang="en-US" dirty="0" smtClean="0"/>
              <a:t>onster </a:t>
            </a:r>
            <a:r>
              <a:rPr lang="en-US" dirty="0" smtClean="0"/>
              <a:t>type </a:t>
            </a:r>
            <a:r>
              <a:rPr lang="en-US" dirty="0" smtClean="0"/>
              <a:t>4 </a:t>
            </a:r>
            <a:r>
              <a:rPr lang="en-US" dirty="0" smtClean="0"/>
              <a:t>appears here.</a:t>
            </a:r>
            <a:endParaRPr lang="en-US" dirty="0"/>
          </a:p>
        </p:txBody>
      </p:sp>
      <p:pic>
        <p:nvPicPr>
          <p:cNvPr id="4" name="Picture 3" descr="coords.png"/>
          <p:cNvPicPr>
            <a:picLocks noChangeAspect="1"/>
          </p:cNvPicPr>
          <p:nvPr/>
        </p:nvPicPr>
        <p:blipFill>
          <a:blip r:embed="rId2" cstate="print"/>
          <a:srcRect l="1618" t="28889" r="18332" b="13333"/>
          <a:stretch>
            <a:fillRect/>
          </a:stretch>
        </p:blipFill>
        <p:spPr>
          <a:xfrm>
            <a:off x="1676400" y="3124200"/>
            <a:ext cx="5867400" cy="3352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Storing Monsters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Users have the ability to </a:t>
            </a:r>
            <a:r>
              <a:rPr lang="en-US" dirty="0" smtClean="0"/>
              <a:t>store </a:t>
            </a:r>
            <a:r>
              <a:rPr lang="en-US" dirty="0" smtClean="0"/>
              <a:t>up to two monsters at a time</a:t>
            </a:r>
          </a:p>
          <a:p>
            <a:endParaRPr lang="en-US" dirty="0" smtClean="0"/>
          </a:p>
          <a:p>
            <a:r>
              <a:rPr lang="en-US" dirty="0" smtClean="0"/>
              <a:t>S</a:t>
            </a:r>
            <a:r>
              <a:rPr lang="en-US" dirty="0" smtClean="0"/>
              <a:t>hared preferences, using an xml file, </a:t>
            </a:r>
            <a:r>
              <a:rPr lang="en-US" dirty="0" smtClean="0"/>
              <a:t>are used to retain monster data even after the device is turned off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View Monster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Users can view stored monster </a:t>
            </a:r>
            <a:r>
              <a:rPr lang="en-US" dirty="0" smtClean="0"/>
              <a:t>data at any time.</a:t>
            </a:r>
          </a:p>
          <a:p>
            <a:endParaRPr lang="en-US" dirty="0"/>
          </a:p>
          <a:p>
            <a:r>
              <a:rPr lang="en-US" dirty="0" smtClean="0"/>
              <a:t>Keep track of</a:t>
            </a:r>
            <a:r>
              <a:rPr lang="en-US" dirty="0" smtClean="0"/>
              <a:t> </a:t>
            </a:r>
            <a:r>
              <a:rPr lang="en-US" dirty="0" smtClean="0"/>
              <a:t>the monster’s </a:t>
            </a:r>
            <a:r>
              <a:rPr lang="en-US" dirty="0" smtClean="0"/>
              <a:t>stats </a:t>
            </a:r>
            <a:r>
              <a:rPr lang="en-US" dirty="0" smtClean="0"/>
              <a:t>and experience.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>
              <a:buNone/>
            </a:pPr>
            <a:r>
              <a:rPr lang="en-US" sz="800" dirty="0" smtClean="0"/>
              <a:t>all images are copyright to </a:t>
            </a:r>
            <a:r>
              <a:rPr lang="en-US" sz="800" dirty="0" err="1" smtClean="0"/>
              <a:t>Capcom</a:t>
            </a:r>
            <a:endParaRPr lang="en-US" sz="800" dirty="0"/>
          </a:p>
        </p:txBody>
      </p:sp>
      <p:pic>
        <p:nvPicPr>
          <p:cNvPr id="4" name="Picture 3" descr="elecdef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419600"/>
            <a:ext cx="1529135" cy="1828800"/>
          </a:xfrm>
          <a:prstGeom prst="rect">
            <a:avLst/>
          </a:prstGeom>
        </p:spPr>
      </p:pic>
      <p:pic>
        <p:nvPicPr>
          <p:cNvPr id="5" name="Picture 4" descr="elecsp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95400" y="4724400"/>
            <a:ext cx="1924657" cy="1828800"/>
          </a:xfrm>
          <a:prstGeom prst="rect">
            <a:avLst/>
          </a:prstGeom>
        </p:spPr>
      </p:pic>
      <p:pic>
        <p:nvPicPr>
          <p:cNvPr id="6" name="Picture 5" descr="elecstr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38200" y="3200400"/>
            <a:ext cx="1808703" cy="1645920"/>
          </a:xfrm>
          <a:prstGeom prst="rect">
            <a:avLst/>
          </a:prstGeom>
        </p:spPr>
      </p:pic>
      <p:pic>
        <p:nvPicPr>
          <p:cNvPr id="7" name="Picture 6" descr="firedef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276600" y="4800600"/>
            <a:ext cx="1800161" cy="2011680"/>
          </a:xfrm>
          <a:prstGeom prst="rect">
            <a:avLst/>
          </a:prstGeom>
        </p:spPr>
      </p:pic>
      <p:pic>
        <p:nvPicPr>
          <p:cNvPr id="8" name="Picture 7" descr="firespd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971800" y="3200400"/>
            <a:ext cx="1651635" cy="1828800"/>
          </a:xfrm>
          <a:prstGeom prst="rect">
            <a:avLst/>
          </a:prstGeom>
        </p:spPr>
      </p:pic>
      <p:pic>
        <p:nvPicPr>
          <p:cNvPr id="9" name="Picture 8" descr="firestr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724400" y="3276600"/>
            <a:ext cx="1618059" cy="1828800"/>
          </a:xfrm>
          <a:prstGeom prst="rect">
            <a:avLst/>
          </a:prstGeom>
        </p:spPr>
      </p:pic>
      <p:pic>
        <p:nvPicPr>
          <p:cNvPr id="10" name="Picture 9" descr="icedef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181600" y="5029200"/>
            <a:ext cx="2168217" cy="1828800"/>
          </a:xfrm>
          <a:prstGeom prst="rect">
            <a:avLst/>
          </a:prstGeom>
        </p:spPr>
      </p:pic>
      <p:pic>
        <p:nvPicPr>
          <p:cNvPr id="11" name="Picture 10" descr="icespd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705600" y="3200400"/>
            <a:ext cx="1727200" cy="1828800"/>
          </a:xfrm>
          <a:prstGeom prst="rect">
            <a:avLst/>
          </a:prstGeom>
        </p:spPr>
      </p:pic>
      <p:pic>
        <p:nvPicPr>
          <p:cNvPr id="12" name="Picture 11" descr="icestr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7467600" y="5029200"/>
            <a:ext cx="1499264" cy="1828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Battle Monsters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Users </a:t>
            </a:r>
            <a:r>
              <a:rPr lang="en-US" dirty="0" smtClean="0"/>
              <a:t>start single player by s</a:t>
            </a:r>
            <a:r>
              <a:rPr lang="en-US" dirty="0" smtClean="0"/>
              <a:t>electing a stored monster </a:t>
            </a:r>
            <a:r>
              <a:rPr lang="en-US" dirty="0" smtClean="0"/>
              <a:t>to use in</a:t>
            </a:r>
            <a:r>
              <a:rPr lang="en-US" dirty="0" smtClean="0"/>
              <a:t> </a:t>
            </a:r>
            <a:r>
              <a:rPr lang="en-US" dirty="0" smtClean="0"/>
              <a:t>battle</a:t>
            </a:r>
          </a:p>
          <a:p>
            <a:endParaRPr lang="en-US" dirty="0" smtClean="0"/>
          </a:p>
          <a:p>
            <a:r>
              <a:rPr lang="en-US" dirty="0" smtClean="0"/>
              <a:t>Users are then matched randomly with a monster of equal or greater strength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Each monster has different stats and </a:t>
            </a:r>
            <a:r>
              <a:rPr lang="en-US" dirty="0" smtClean="0"/>
              <a:t>elements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Grow Stronger!</a:t>
            </a: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 l="3623" t="31166" r="47516" b="16816"/>
          <a:stretch>
            <a:fillRect/>
          </a:stretch>
        </p:blipFill>
        <p:spPr bwMode="auto">
          <a:xfrm>
            <a:off x="152400" y="2862020"/>
            <a:ext cx="2514600" cy="2471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 l="3623" t="31166" r="46687" b="16816"/>
          <a:stretch>
            <a:fillRect/>
          </a:stretch>
        </p:blipFill>
        <p:spPr bwMode="auto">
          <a:xfrm>
            <a:off x="2743200" y="2590800"/>
            <a:ext cx="2837793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/>
          <a:srcRect l="3313" t="31166" r="46687" b="16816"/>
          <a:stretch>
            <a:fillRect/>
          </a:stretch>
        </p:blipFill>
        <p:spPr bwMode="auto">
          <a:xfrm>
            <a:off x="5715000" y="2133600"/>
            <a:ext cx="3343439" cy="3211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667000"/>
            <a:ext cx="9144000" cy="1143000"/>
          </a:xfrm>
        </p:spPr>
        <p:txBody>
          <a:bodyPr/>
          <a:lstStyle/>
          <a:p>
            <a:pPr algn="ctr"/>
            <a:r>
              <a:rPr lang="en-US" dirty="0" smtClean="0"/>
              <a:t>Battle Example!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Add-ons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7848600" cy="4525963"/>
          </a:xfrm>
        </p:spPr>
        <p:txBody>
          <a:bodyPr/>
          <a:lstStyle/>
          <a:p>
            <a:r>
              <a:rPr lang="en-US" dirty="0" smtClean="0"/>
              <a:t>Bluetooth connection with other users for one-on-one battles</a:t>
            </a:r>
          </a:p>
          <a:p>
            <a:endParaRPr lang="en-US" dirty="0" smtClean="0"/>
          </a:p>
          <a:p>
            <a:r>
              <a:rPr lang="en-US" dirty="0" smtClean="0"/>
              <a:t>Special attacks for specific monster types and </a:t>
            </a:r>
            <a:r>
              <a:rPr lang="en-US" smtClean="0"/>
              <a:t>element types</a:t>
            </a:r>
          </a:p>
          <a:p>
            <a:endParaRPr lang="en-US" dirty="0" smtClean="0"/>
          </a:p>
          <a:p>
            <a:r>
              <a:rPr lang="en-US" dirty="0" smtClean="0"/>
              <a:t>Increased range for finding and capturing monsters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chnic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831</TotalTime>
  <Words>162</Words>
  <Application>Microsoft Macintosh PowerPoint</Application>
  <PresentationFormat>On-screen Show (4:3)</PresentationFormat>
  <Paragraphs>39</Paragraphs>
  <Slides>8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Technic</vt:lpstr>
      <vt:lpstr>Miner Monsters</vt:lpstr>
      <vt:lpstr>GPS Integration</vt:lpstr>
      <vt:lpstr>Storing Monsters</vt:lpstr>
      <vt:lpstr>View Monster</vt:lpstr>
      <vt:lpstr>Battle Monsters</vt:lpstr>
      <vt:lpstr>Grow Stronger!</vt:lpstr>
      <vt:lpstr>Battle Example!</vt:lpstr>
      <vt:lpstr>Future Add-ons</vt:lpstr>
    </vt:vector>
  </TitlesOfParts>
  <Company>Avaya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Erik</dc:creator>
  <cp:lastModifiedBy>David Dempsey</cp:lastModifiedBy>
  <cp:revision>6</cp:revision>
  <dcterms:created xsi:type="dcterms:W3CDTF">2012-12-11T05:41:16Z</dcterms:created>
  <dcterms:modified xsi:type="dcterms:W3CDTF">2012-12-11T18:53:16Z</dcterms:modified>
</cp:coreProperties>
</file>